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2832-5313-4CD3-93E6-48B20E2AA8E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9D3E-9A1C-49C6-917E-CA156BAD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91f32b1b3568cb27b2b4092e3facf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457200"/>
            <a:ext cx="5715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46325" algn="l"/>
              </a:tabLst>
            </a:pPr>
            <a:r>
              <a:rPr kumimoji="0" lang="en-US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UỶ BAN NHÂN DÂN QUẬN 8</a:t>
            </a:r>
            <a:endParaRPr kumimoji="0" lang="en-US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46325" algn="l"/>
              </a:tabLst>
            </a:pPr>
            <a:r>
              <a:rPr kumimoji="0" lang="en-US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 MẦM NON VƯỜN HỒNG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46325" algn="l"/>
              </a:tabLst>
            </a:pPr>
            <a:endParaRPr kumimoji="0" lang="en-US" sz="1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30105" y="5486400"/>
            <a:ext cx="3470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 :</a:t>
            </a:r>
            <a:r>
              <a:rPr kumimoji="0" lang="en-US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LÁ 1</a:t>
            </a:r>
            <a:r>
              <a:rPr kumimoji="0" lang="en-US" sz="24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– 6 TUỔI)</a:t>
            </a:r>
            <a:endParaRPr kumimoji="0" 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600200"/>
            <a:ext cx="61722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NỘI DUNG DẠY NGÀY THỨ BA ( 28/0</a:t>
            </a:r>
            <a:r>
              <a:rPr lang="vi-VN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/2020) 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743200"/>
            <a:ext cx="7924800" cy="14157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</a:p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“NHẬN BIẾT SỐ LƯỢNG 9 VÀ CHỮ SỐ 9”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(quay clip)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91f32b1b3568cb27b2b4092e3facf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2819400" cy="2847972"/>
          </a:xfrm>
          <a:prstGeom prst="rect">
            <a:avLst/>
          </a:prstGeom>
          <a:noFill/>
        </p:spPr>
      </p:pic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657600"/>
            <a:ext cx="2725271" cy="2895600"/>
          </a:xfrm>
          <a:prstGeom prst="rect">
            <a:avLst/>
          </a:prstGeom>
          <a:noFill/>
        </p:spPr>
      </p:pic>
      <p:pic>
        <p:nvPicPr>
          <p:cNvPr id="102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799" y="3657600"/>
            <a:ext cx="2860047" cy="3048000"/>
          </a:xfrm>
          <a:prstGeom prst="rect">
            <a:avLst/>
          </a:prstGeom>
          <a:noFill/>
        </p:spPr>
      </p:pic>
      <p:pic>
        <p:nvPicPr>
          <p:cNvPr id="1027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1688" y="3657600"/>
            <a:ext cx="2608647" cy="28956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4013" y="685800"/>
            <a:ext cx="2573761" cy="2743200"/>
          </a:xfrm>
          <a:prstGeom prst="rect">
            <a:avLst/>
          </a:prstGeom>
          <a:noFill/>
        </p:spPr>
      </p:pic>
      <p:pic>
        <p:nvPicPr>
          <p:cNvPr id="1026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685800"/>
            <a:ext cx="2654058" cy="2834984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52400"/>
            <a:ext cx="872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ĐÁNH DẤU CHỮ SỐ TƯƠNG ỨNG VỚI SỐ LƯỢNG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0" y="5486400"/>
            <a:ext cx="9144000" cy="1371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590771" cy="533400"/>
          </a:xfrm>
          <a:prstGeom prst="rect">
            <a:avLst/>
          </a:prstGeom>
        </p:spPr>
      </p:pic>
      <p:pic>
        <p:nvPicPr>
          <p:cNvPr id="13" name="Picture 12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590771" cy="533400"/>
          </a:xfrm>
          <a:prstGeom prst="rect">
            <a:avLst/>
          </a:prstGeom>
        </p:spPr>
      </p:pic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590771" cy="533400"/>
          </a:xfrm>
          <a:prstGeom prst="rect">
            <a:avLst/>
          </a:prstGeom>
        </p:spPr>
      </p:pic>
      <p:pic>
        <p:nvPicPr>
          <p:cNvPr id="15" name="Picture 14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286000"/>
            <a:ext cx="590771" cy="533400"/>
          </a:xfrm>
          <a:prstGeom prst="rect">
            <a:avLst/>
          </a:prstGeom>
        </p:spPr>
      </p:pic>
      <p:pic>
        <p:nvPicPr>
          <p:cNvPr id="16" name="Picture 15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1295400"/>
            <a:ext cx="590771" cy="533400"/>
          </a:xfrm>
          <a:prstGeom prst="rect">
            <a:avLst/>
          </a:prstGeom>
        </p:spPr>
      </p:pic>
      <p:pic>
        <p:nvPicPr>
          <p:cNvPr id="17" name="Picture 16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3581400"/>
            <a:ext cx="590771" cy="533400"/>
          </a:xfrm>
          <a:prstGeom prst="rect">
            <a:avLst/>
          </a:prstGeom>
        </p:spPr>
      </p:pic>
      <p:pic>
        <p:nvPicPr>
          <p:cNvPr id="18" name="Picture 17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343400"/>
            <a:ext cx="590771" cy="533400"/>
          </a:xfrm>
          <a:prstGeom prst="rect">
            <a:avLst/>
          </a:prstGeom>
        </p:spPr>
      </p:pic>
      <p:pic>
        <p:nvPicPr>
          <p:cNvPr id="19" name="Picture 18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715000"/>
            <a:ext cx="1148758" cy="899600"/>
          </a:xfrm>
          <a:prstGeom prst="rect">
            <a:avLst/>
          </a:prstGeom>
        </p:spPr>
      </p:pic>
      <p:pic>
        <p:nvPicPr>
          <p:cNvPr id="20" name="Picture 19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495800"/>
            <a:ext cx="590771" cy="533400"/>
          </a:xfrm>
          <a:prstGeom prst="rect">
            <a:avLst/>
          </a:prstGeom>
        </p:spPr>
      </p:pic>
      <p:pic>
        <p:nvPicPr>
          <p:cNvPr id="21" name="Picture 20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590771" cy="533400"/>
          </a:xfrm>
          <a:prstGeom prst="rect">
            <a:avLst/>
          </a:prstGeom>
        </p:spPr>
      </p:pic>
      <p:pic>
        <p:nvPicPr>
          <p:cNvPr id="22" name="Picture 21" descr="10922226_409628545862403_4123132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914400"/>
            <a:ext cx="652463" cy="457200"/>
          </a:xfrm>
          <a:prstGeom prst="rect">
            <a:avLst/>
          </a:prstGeom>
        </p:spPr>
      </p:pic>
      <p:pic>
        <p:nvPicPr>
          <p:cNvPr id="23" name="Picture 22" descr="10922226_409628545862403_4123132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895600"/>
            <a:ext cx="652463" cy="457200"/>
          </a:xfrm>
          <a:prstGeom prst="rect">
            <a:avLst/>
          </a:prstGeom>
        </p:spPr>
      </p:pic>
      <p:pic>
        <p:nvPicPr>
          <p:cNvPr id="24" name="Picture 23" descr="10922226_409628545862403_4123132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343400"/>
            <a:ext cx="652463" cy="457200"/>
          </a:xfrm>
          <a:prstGeom prst="rect">
            <a:avLst/>
          </a:prstGeom>
        </p:spPr>
      </p:pic>
      <p:pic>
        <p:nvPicPr>
          <p:cNvPr id="25" name="Picture 24" descr="10922226_409628545862403_4123132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895600"/>
            <a:ext cx="652463" cy="457200"/>
          </a:xfrm>
          <a:prstGeom prst="rect">
            <a:avLst/>
          </a:prstGeom>
        </p:spPr>
      </p:pic>
      <p:pic>
        <p:nvPicPr>
          <p:cNvPr id="26" name="Picture 25" descr="10922226_409628545862403_4123132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2743200"/>
            <a:ext cx="652463" cy="457200"/>
          </a:xfrm>
          <a:prstGeom prst="rect">
            <a:avLst/>
          </a:prstGeom>
        </p:spPr>
      </p:pic>
      <p:pic>
        <p:nvPicPr>
          <p:cNvPr id="27" name="Picture 26" descr="10922226_409628545862403_4123132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4648200"/>
            <a:ext cx="652463" cy="457200"/>
          </a:xfrm>
          <a:prstGeom prst="rect">
            <a:avLst/>
          </a:prstGeom>
        </p:spPr>
      </p:pic>
      <p:pic>
        <p:nvPicPr>
          <p:cNvPr id="28" name="Picture 27" descr="10922226_409628545862403_4123132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066800"/>
            <a:ext cx="652463" cy="457200"/>
          </a:xfrm>
          <a:prstGeom prst="rect">
            <a:avLst/>
          </a:prstGeom>
        </p:spPr>
      </p:pic>
      <p:pic>
        <p:nvPicPr>
          <p:cNvPr id="29" name="Picture 28" descr="10922226_409628545862403_4123132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133600"/>
            <a:ext cx="652463" cy="457200"/>
          </a:xfrm>
          <a:prstGeom prst="rect">
            <a:avLst/>
          </a:prstGeom>
        </p:spPr>
      </p:pic>
      <p:pic>
        <p:nvPicPr>
          <p:cNvPr id="30" name="Picture 29" descr="10922226_409628545862403_4123132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581400"/>
            <a:ext cx="652463" cy="457200"/>
          </a:xfrm>
          <a:prstGeom prst="rect">
            <a:avLst/>
          </a:prstGeom>
        </p:spPr>
      </p:pic>
      <p:pic>
        <p:nvPicPr>
          <p:cNvPr id="31" name="Picture 30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524000"/>
            <a:ext cx="616479" cy="571500"/>
          </a:xfrm>
          <a:prstGeom prst="rect">
            <a:avLst/>
          </a:prstGeom>
        </p:spPr>
      </p:pic>
      <p:pic>
        <p:nvPicPr>
          <p:cNvPr id="32" name="Picture 31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066800"/>
            <a:ext cx="616479" cy="571500"/>
          </a:xfrm>
          <a:prstGeom prst="rect">
            <a:avLst/>
          </a:prstGeom>
        </p:spPr>
      </p:pic>
      <p:pic>
        <p:nvPicPr>
          <p:cNvPr id="33" name="Picture 32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286000"/>
            <a:ext cx="616479" cy="571500"/>
          </a:xfrm>
          <a:prstGeom prst="rect">
            <a:avLst/>
          </a:prstGeom>
        </p:spPr>
      </p:pic>
      <p:pic>
        <p:nvPicPr>
          <p:cNvPr id="34" name="Picture 33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200400"/>
            <a:ext cx="616479" cy="571500"/>
          </a:xfrm>
          <a:prstGeom prst="rect">
            <a:avLst/>
          </a:prstGeom>
        </p:spPr>
      </p:pic>
      <p:pic>
        <p:nvPicPr>
          <p:cNvPr id="35" name="Picture 34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200400"/>
            <a:ext cx="616479" cy="571500"/>
          </a:xfrm>
          <a:prstGeom prst="rect">
            <a:avLst/>
          </a:prstGeom>
        </p:spPr>
      </p:pic>
      <p:pic>
        <p:nvPicPr>
          <p:cNvPr id="36" name="Picture 35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57600"/>
            <a:ext cx="616479" cy="571500"/>
          </a:xfrm>
          <a:prstGeom prst="rect">
            <a:avLst/>
          </a:prstGeom>
        </p:spPr>
      </p:pic>
      <p:pic>
        <p:nvPicPr>
          <p:cNvPr id="37" name="Picture 36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76400"/>
            <a:ext cx="616479" cy="571500"/>
          </a:xfrm>
          <a:prstGeom prst="rect">
            <a:avLst/>
          </a:prstGeom>
        </p:spPr>
      </p:pic>
      <p:pic>
        <p:nvPicPr>
          <p:cNvPr id="38" name="Picture 37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038600"/>
            <a:ext cx="616479" cy="571500"/>
          </a:xfrm>
          <a:prstGeom prst="rect">
            <a:avLst/>
          </a:prstGeom>
        </p:spPr>
      </p:pic>
      <p:pic>
        <p:nvPicPr>
          <p:cNvPr id="39" name="Picture 38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1981200"/>
            <a:ext cx="616479" cy="571500"/>
          </a:xfrm>
          <a:prstGeom prst="rect">
            <a:avLst/>
          </a:prstGeom>
        </p:spPr>
      </p:pic>
      <p:pic>
        <p:nvPicPr>
          <p:cNvPr id="41" name="Picture 40" descr="10922226_409628545862403_412313278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5791200"/>
            <a:ext cx="1196182" cy="838200"/>
          </a:xfrm>
          <a:prstGeom prst="rect">
            <a:avLst/>
          </a:prstGeom>
        </p:spPr>
      </p:pic>
      <p:pic>
        <p:nvPicPr>
          <p:cNvPr id="42" name="Picture 41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199" y="5715000"/>
            <a:ext cx="1008591" cy="935004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1752600" y="5715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53000" y="57150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001000" y="5791200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4800" y="1479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ĐẾM VÀ VIẾT CHỮ SỐ VÀO Ô TRÒN PHÍA DƯỚI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75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g8com</dc:creator>
  <cp:lastModifiedBy>g8com</cp:lastModifiedBy>
  <cp:revision>24</cp:revision>
  <dcterms:created xsi:type="dcterms:W3CDTF">2020-04-21T03:04:33Z</dcterms:created>
  <dcterms:modified xsi:type="dcterms:W3CDTF">2020-04-26T13:43:28Z</dcterms:modified>
</cp:coreProperties>
</file>